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57" r:id="rId3"/>
    <p:sldId id="259" r:id="rId4"/>
    <p:sldId id="283" r:id="rId5"/>
    <p:sldId id="260" r:id="rId6"/>
    <p:sldId id="278" r:id="rId7"/>
    <p:sldId id="279" r:id="rId8"/>
    <p:sldId id="282" r:id="rId9"/>
    <p:sldId id="258" r:id="rId10"/>
    <p:sldId id="261" r:id="rId11"/>
    <p:sldId id="262" r:id="rId12"/>
    <p:sldId id="281" r:id="rId13"/>
    <p:sldId id="284" r:id="rId14"/>
    <p:sldId id="263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01A1B-3445-462B-B1F9-02D147599449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1AD1-3EEB-4E1F-9160-253246C32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8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8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4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3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4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2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0660-928B-4E5C-8C94-F579D74ED17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12AB4-6EB0-4EB7-943F-903D8044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4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3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7938" y="2494045"/>
            <a:ext cx="8808822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i="1" dirty="0" err="1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স্বাগতম</a:t>
            </a:r>
            <a:endParaRPr lang="en-US" sz="28700" b="1" i="1" dirty="0">
              <a:ln w="13462">
                <a:solidFill>
                  <a:schemeClr val="bg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700000" algn="bl" rotWithShape="0">
                  <a:schemeClr val="accent5"/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84" y="1048809"/>
            <a:ext cx="3086676" cy="1712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2" y="816712"/>
            <a:ext cx="1991145" cy="2915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16" y="462769"/>
            <a:ext cx="1344378" cy="2638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263" y="108826"/>
            <a:ext cx="423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প্রাচীন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প্রযুক্তি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51" y="376531"/>
            <a:ext cx="2628209" cy="2189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8" y="4021576"/>
            <a:ext cx="2847975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85" y="3954901"/>
            <a:ext cx="2638425" cy="173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50" y="3059767"/>
            <a:ext cx="2018885" cy="256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1" y="981271"/>
            <a:ext cx="4305869" cy="2276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32" y="871660"/>
            <a:ext cx="2832933" cy="1885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8991" y="163774"/>
            <a:ext cx="3339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আধুনিক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প্রযুক্তি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99" y="480316"/>
            <a:ext cx="4258601" cy="2393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4" y="3666218"/>
            <a:ext cx="2989807" cy="2722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20" y="4121625"/>
            <a:ext cx="3455179" cy="2027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47" y="4121625"/>
            <a:ext cx="3758801" cy="163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6" y="214082"/>
            <a:ext cx="3169911" cy="2714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78" y="214082"/>
            <a:ext cx="2901856" cy="2714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1045" y="214082"/>
            <a:ext cx="36848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আধুনিক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প্রযুক্তি</a:t>
            </a:r>
            <a:endParaRPr lang="en-US" sz="4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2944" y="163773"/>
            <a:ext cx="3179928" cy="627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দলীয়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কাজ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68740" y="1473959"/>
            <a:ext cx="10577015" cy="3439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দল</a:t>
            </a:r>
            <a:r>
              <a:rPr lang="en-US" sz="3200" dirty="0" smtClean="0"/>
              <a:t> – ১ . </a:t>
            </a:r>
            <a:r>
              <a:rPr lang="en-US" sz="3200" dirty="0" err="1" smtClean="0"/>
              <a:t>যাতায়াত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ব্যবস্থায়</a:t>
            </a:r>
            <a:r>
              <a:rPr lang="en-US" sz="3200" dirty="0" smtClean="0"/>
              <a:t> ২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প্রাচীন</a:t>
            </a:r>
            <a:r>
              <a:rPr lang="en-US" sz="3200" dirty="0" smtClean="0"/>
              <a:t> ও ২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আধুনিক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লেখ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দল</a:t>
            </a:r>
            <a:r>
              <a:rPr lang="en-US" sz="3200" dirty="0" smtClean="0"/>
              <a:t> – ২ .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যোগাযোগে</a:t>
            </a:r>
            <a:r>
              <a:rPr lang="en-US" sz="3200" dirty="0" smtClean="0"/>
              <a:t>  ২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প্রাচীন</a:t>
            </a:r>
            <a:r>
              <a:rPr lang="en-US" sz="3200" dirty="0" smtClean="0"/>
              <a:t> ও ২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আধুনিক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লেখ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52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20119" y="477672"/>
            <a:ext cx="4981433" cy="1173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একক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7672" y="3507474"/>
            <a:ext cx="110273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৫ </a:t>
            </a:r>
            <a:r>
              <a:rPr lang="en-US" sz="4800" b="1" dirty="0" err="1" smtClean="0">
                <a:solidFill>
                  <a:srgbClr val="002060"/>
                </a:solidFill>
              </a:rPr>
              <a:t>টি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প্রাচীন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প্রযুক্তি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ও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৫ </a:t>
            </a:r>
            <a:r>
              <a:rPr lang="en-US" sz="4800" b="1" dirty="0" err="1" smtClean="0">
                <a:solidFill>
                  <a:srgbClr val="002060"/>
                </a:solidFill>
              </a:rPr>
              <a:t>টি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আধুনিক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প্রযুক্তির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নাম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নিজ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নিজ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খাতায়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লেখ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80" y="278037"/>
            <a:ext cx="9445508" cy="6301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600630" y="2427934"/>
            <a:ext cx="5199798" cy="1649965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err="1" smtClean="0">
                <a:ln/>
                <a:solidFill>
                  <a:srgbClr val="000099"/>
                </a:solidFill>
              </a:rPr>
              <a:t>ধন্যবাদ</a:t>
            </a:r>
            <a:endParaRPr lang="en-US" sz="13800" b="1" dirty="0">
              <a:ln/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572996">
            <a:off x="3123526" y="366717"/>
            <a:ext cx="6162899" cy="5963468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</a:rPr>
              <a:t>আল্লাহ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হাফেজ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আল্লাহ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হাফেজ</a:t>
            </a:r>
            <a:r>
              <a:rPr lang="en-US" sz="4000" b="1" dirty="0" smtClean="0">
                <a:solidFill>
                  <a:srgbClr val="FFFF00"/>
                </a:solidFill>
              </a:rPr>
              <a:t>  </a:t>
            </a:r>
            <a:r>
              <a:rPr lang="en-US" sz="4000" b="1" dirty="0" err="1">
                <a:solidFill>
                  <a:srgbClr val="FFFF00"/>
                </a:solidFill>
              </a:rPr>
              <a:t>আল্লাহ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হাফেজ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আল্লাহ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হাফেজ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8584288" y="2427935"/>
            <a:ext cx="5199798" cy="1649965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err="1" smtClean="0">
                <a:ln/>
                <a:solidFill>
                  <a:srgbClr val="000099"/>
                </a:solidFill>
              </a:rPr>
              <a:t>ধন্যবাদ</a:t>
            </a:r>
            <a:endParaRPr lang="en-US" sz="13800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4" y="1828799"/>
            <a:ext cx="6564573" cy="4394579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মোঃ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নূরুন্নবী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সহকারি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শিক্ষক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হাজিরালী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সরকারি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প্রাথমিক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বিদ্যালয়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ঝিকরগাছা</a:t>
            </a:r>
            <a:endParaRPr lang="en-US" sz="4400" b="1" dirty="0">
              <a:solidFill>
                <a:srgbClr val="002060"/>
              </a:solidFill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যশোর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314" y="133427"/>
            <a:ext cx="3326158" cy="3390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4994" y="114573"/>
            <a:ext cx="4205716" cy="1206394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986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1926" y="310066"/>
            <a:ext cx="18694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শিখনফল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639" y="2745770"/>
            <a:ext cx="1065868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/>
              <a:t>এই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পাঠ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শেষ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শিক্ষার্থীরাঃ</a:t>
            </a:r>
            <a:r>
              <a:rPr lang="en-US" sz="5400" b="1" dirty="0" smtClean="0"/>
              <a:t> </a:t>
            </a:r>
          </a:p>
          <a:p>
            <a:pPr algn="ctr"/>
            <a:endParaRPr lang="en-US" sz="5400" b="1" dirty="0" smtClean="0"/>
          </a:p>
          <a:p>
            <a:r>
              <a:rPr lang="en-US" sz="5400" b="1" dirty="0" err="1" smtClean="0"/>
              <a:t>প্রাচীন</a:t>
            </a:r>
            <a:r>
              <a:rPr lang="en-US" sz="5400" b="1" dirty="0" smtClean="0"/>
              <a:t> ও </a:t>
            </a:r>
            <a:r>
              <a:rPr lang="en-US" sz="5400" b="1" dirty="0" err="1" smtClean="0"/>
              <a:t>আধুনিক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প্রযুক্তি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সনাক্ত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করতে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পারবে</a:t>
            </a:r>
            <a:r>
              <a:rPr lang="en-US" sz="5400" b="1" dirty="0"/>
              <a:t> </a:t>
            </a:r>
            <a:r>
              <a:rPr lang="en-US" sz="5400" b="1" dirty="0" smtClean="0"/>
              <a:t>।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554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561" y="2715904"/>
            <a:ext cx="8775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/>
              <a:t>পূর্ব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পাঠের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পূণরালোচনা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05656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81" y="454450"/>
            <a:ext cx="3993120" cy="2657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5" y="774607"/>
            <a:ext cx="3901679" cy="25963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5527" y="0"/>
            <a:ext cx="6933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নিচের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ছবিগুলো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দেখ</a:t>
            </a:r>
            <a:r>
              <a:rPr lang="en-US" sz="4400" b="1" dirty="0" err="1"/>
              <a:t>ঃ</a:t>
            </a:r>
            <a:endParaRPr lang="en-US" sz="4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37" y="596855"/>
            <a:ext cx="2639865" cy="2883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5" y="3834121"/>
            <a:ext cx="4305869" cy="22767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76" y="4120499"/>
            <a:ext cx="3705492" cy="2055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84" y="4140438"/>
            <a:ext cx="3302277" cy="2197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10185" y="3370997"/>
            <a:ext cx="255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জাহাজ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35693" y="3480178"/>
            <a:ext cx="2625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লণ্টন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8816454" y="3234519"/>
            <a:ext cx="301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এ্যারোপ্লেন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96287" y="6196309"/>
            <a:ext cx="286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ট্রেন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54639" y="6318913"/>
            <a:ext cx="156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নৌকা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84943" y="6318913"/>
            <a:ext cx="108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বাস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2" y="261413"/>
            <a:ext cx="3299659" cy="1853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01" y="189230"/>
            <a:ext cx="2647168" cy="2205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2" y="3235407"/>
            <a:ext cx="4258601" cy="2393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02" y="3070745"/>
            <a:ext cx="2989807" cy="2722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51" y="3235407"/>
            <a:ext cx="1991145" cy="3010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411" y="2226045"/>
            <a:ext cx="1282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ট্রেন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926842" y="2426100"/>
            <a:ext cx="100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ভ্যান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56" y="109447"/>
            <a:ext cx="3118651" cy="2049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58151" y="2163437"/>
            <a:ext cx="147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টাইপ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মেশিন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46411" y="6114197"/>
            <a:ext cx="236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হেলিকাপ্টার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32811" y="5950424"/>
            <a:ext cx="143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রকেট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94376" y="6181256"/>
            <a:ext cx="151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কুপি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63773"/>
            <a:ext cx="5012332" cy="2506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3" y="163772"/>
            <a:ext cx="4250496" cy="2506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558" y="2797791"/>
            <a:ext cx="388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ইণ্টারনেট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54447" y="2729316"/>
            <a:ext cx="233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টাচ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4" y="3571431"/>
            <a:ext cx="2670412" cy="2286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866" y="6141493"/>
            <a:ext cx="168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টেলিভিশ</a:t>
            </a:r>
            <a:r>
              <a:rPr lang="en-US" sz="2400" b="1" dirty="0" err="1"/>
              <a:t>ন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4" y="3549022"/>
            <a:ext cx="2901856" cy="2714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4684" y="6263258"/>
            <a:ext cx="136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কম্পিঊটার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3" y="302920"/>
            <a:ext cx="2018885" cy="2562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490" y="3193576"/>
            <a:ext cx="188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কবুতরের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চিঠি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27" y="302920"/>
            <a:ext cx="3676821" cy="319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6591" y="3520136"/>
            <a:ext cx="260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খবরের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কাগজ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31" y="368799"/>
            <a:ext cx="2530096" cy="3373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71546" y="3903260"/>
            <a:ext cx="148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চিঠি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প্রেরণ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9411" y="391952"/>
            <a:ext cx="2299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ঘোষণা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0370" y="2766663"/>
            <a:ext cx="74380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    </a:t>
            </a:r>
            <a:r>
              <a:rPr lang="en-US" sz="48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পাঠঃ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US" sz="4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প্রযুক্তির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সঙ্গে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পরিচয়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132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ArhialkhanMJ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46</cp:revision>
  <dcterms:created xsi:type="dcterms:W3CDTF">2017-05-31T04:26:45Z</dcterms:created>
  <dcterms:modified xsi:type="dcterms:W3CDTF">2017-05-31T06:54:37Z</dcterms:modified>
</cp:coreProperties>
</file>